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9" r:id="rId13"/>
    <p:sldId id="267" r:id="rId14"/>
    <p:sldId id="268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175" autoAdjust="0"/>
  </p:normalViewPr>
  <p:slideViewPr>
    <p:cSldViewPr>
      <p:cViewPr varScale="1">
        <p:scale>
          <a:sx n="103" d="100"/>
          <a:sy n="103" d="100"/>
        </p:scale>
        <p:origin x="-2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934C94-9BDA-4BA6-9F80-7CED4AC76807}" type="datetimeFigureOut">
              <a:rPr lang="ru-RU" smtClean="0"/>
              <a:t>08.12.2017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97B2AE-204B-4E75-9D2E-D301B6BED59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7B2AE-204B-4E75-9D2E-D301B6BED59C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31485F-4AB7-4D1A-86A5-E12563882C07}" type="datetimeFigureOut">
              <a:rPr lang="ru-RU" smtClean="0"/>
              <a:t>08.12.2017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17A6AC-485C-4111-9BAB-875D309B968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31485F-4AB7-4D1A-86A5-E12563882C07}" type="datetimeFigureOut">
              <a:rPr lang="ru-RU" smtClean="0"/>
              <a:t>08.12.2017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17A6AC-485C-4111-9BAB-875D309B968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31485F-4AB7-4D1A-86A5-E12563882C07}" type="datetimeFigureOut">
              <a:rPr lang="ru-RU" smtClean="0"/>
              <a:t>08.12.2017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17A6AC-485C-4111-9BAB-875D309B968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31485F-4AB7-4D1A-86A5-E12563882C07}" type="datetimeFigureOut">
              <a:rPr lang="ru-RU" smtClean="0"/>
              <a:t>08.12.2017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17A6AC-485C-4111-9BAB-875D309B968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31485F-4AB7-4D1A-86A5-E12563882C07}" type="datetimeFigureOut">
              <a:rPr lang="ru-RU" smtClean="0"/>
              <a:t>08.12.2017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17A6AC-485C-4111-9BAB-875D309B968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31485F-4AB7-4D1A-86A5-E12563882C07}" type="datetimeFigureOut">
              <a:rPr lang="ru-RU" smtClean="0"/>
              <a:t>08.12.2017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17A6AC-485C-4111-9BAB-875D309B968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31485F-4AB7-4D1A-86A5-E12563882C07}" type="datetimeFigureOut">
              <a:rPr lang="ru-RU" smtClean="0"/>
              <a:t>08.12.2017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17A6AC-485C-4111-9BAB-875D309B968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31485F-4AB7-4D1A-86A5-E12563882C07}" type="datetimeFigureOut">
              <a:rPr lang="ru-RU" smtClean="0"/>
              <a:t>08.12.2017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17A6AC-485C-4111-9BAB-875D309B968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31485F-4AB7-4D1A-86A5-E12563882C07}" type="datetimeFigureOut">
              <a:rPr lang="ru-RU" smtClean="0"/>
              <a:t>08.12.2017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17A6AC-485C-4111-9BAB-875D309B968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31485F-4AB7-4D1A-86A5-E12563882C07}" type="datetimeFigureOut">
              <a:rPr lang="ru-RU" smtClean="0"/>
              <a:t>08.12.2017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17A6AC-485C-4111-9BAB-875D309B968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31485F-4AB7-4D1A-86A5-E12563882C07}" type="datetimeFigureOut">
              <a:rPr lang="ru-RU" smtClean="0"/>
              <a:t>08.12.2017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17A6AC-485C-4111-9BAB-875D309B9688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A31485F-4AB7-4D1A-86A5-E12563882C07}" type="datetimeFigureOut">
              <a:rPr lang="ru-RU" smtClean="0"/>
              <a:t>08.12.2017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D517A6AC-485C-4111-9BAB-875D309B968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28671"/>
            <a:ext cx="7772400" cy="267178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dirty="0">
                <a:solidFill>
                  <a:srgbClr val="7030A0"/>
                </a:solidFill>
              </a:rPr>
              <a:t>П</a:t>
            </a:r>
            <a:r>
              <a:rPr lang="ru-RU" dirty="0" smtClean="0">
                <a:solidFill>
                  <a:srgbClr val="7030A0"/>
                </a:solidFill>
              </a:rPr>
              <a:t>резентация на тему:</a:t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sz="27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«Художественно-эстетическое развитие в ДОУ»</a:t>
            </a:r>
            <a:br>
              <a:rPr lang="ru-RU" sz="27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(из опыта работы воспитателя)</a:t>
            </a:r>
            <a:endParaRPr lang="ru-RU" sz="27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14876" y="3886200"/>
            <a:ext cx="4143404" cy="2043130"/>
          </a:xfrm>
        </p:spPr>
        <p:txBody>
          <a:bodyPr>
            <a:noAutofit/>
          </a:bodyPr>
          <a:lstStyle/>
          <a:p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Подготовила</a:t>
            </a:r>
          </a:p>
          <a:p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Воспитатель</a:t>
            </a:r>
          </a:p>
          <a:p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МКОУ «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Синегубовская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ООШ»     (дошкольная группа)                        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Чернского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района</a:t>
            </a:r>
          </a:p>
          <a:p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Дежичева О.В.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18" name="Picture 2" descr="http://st.depositphotos.com/1001009/3736/v/950/depositphotos_37362239-stock-illustration-little-artis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3429000"/>
            <a:ext cx="2428892" cy="2314523"/>
          </a:xfrm>
          <a:prstGeom prst="rect">
            <a:avLst/>
          </a:prstGeom>
          <a:noFill/>
        </p:spPr>
      </p:pic>
      <p:pic>
        <p:nvPicPr>
          <p:cNvPr id="5" name="Рисунок 4" descr="http://fotohomka.ru/images/Jan/23/a2c2a82aec187d9134eb9345b81e4618/mini_2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24" y="785794"/>
            <a:ext cx="7715304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357826"/>
            <a:ext cx="8183880" cy="748652"/>
          </a:xfrm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r>
              <a:rPr lang="ru-RU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Рисунки с элементами аппликации</a:t>
            </a:r>
            <a:endParaRPr lang="ru-RU" b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9" name="Picture 3" descr="D:\Фоточки\дс\P10608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530225"/>
            <a:ext cx="8072493" cy="46847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Выставка работ на тему : « Моя малая Родина»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D:\Фоточки\дс\P104058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530225"/>
            <a:ext cx="7786741" cy="45418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Фоточки\фотопарат\P10702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530225"/>
            <a:ext cx="7858179" cy="56134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Фоточки\фотопарат\P10703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428604"/>
            <a:ext cx="3143272" cy="2857520"/>
          </a:xfrm>
          <a:prstGeom prst="rect">
            <a:avLst/>
          </a:prstGeom>
          <a:noFill/>
        </p:spPr>
      </p:pic>
      <p:pic>
        <p:nvPicPr>
          <p:cNvPr id="11267" name="Picture 3" descr="D:\Фоточки\фотопарат\P10703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68" y="500042"/>
            <a:ext cx="2000264" cy="2428892"/>
          </a:xfrm>
          <a:prstGeom prst="rect">
            <a:avLst/>
          </a:prstGeom>
          <a:noFill/>
        </p:spPr>
      </p:pic>
      <p:pic>
        <p:nvPicPr>
          <p:cNvPr id="11268" name="Picture 4" descr="G:\DCIM\109_PANA\P109029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22" y="428604"/>
            <a:ext cx="2643206" cy="2500330"/>
          </a:xfrm>
          <a:prstGeom prst="rect">
            <a:avLst/>
          </a:prstGeom>
          <a:noFill/>
        </p:spPr>
      </p:pic>
      <p:pic>
        <p:nvPicPr>
          <p:cNvPr id="11269" name="Picture 5" descr="G:\DCIM\108_PANA\P108095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472" y="3571876"/>
            <a:ext cx="2571768" cy="2357454"/>
          </a:xfrm>
          <a:prstGeom prst="rect">
            <a:avLst/>
          </a:prstGeom>
          <a:noFill/>
        </p:spPr>
      </p:pic>
      <p:pic>
        <p:nvPicPr>
          <p:cNvPr id="11270" name="Picture 6" descr="D:\Фоточки\фотопарат\P107025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86116" y="3500438"/>
            <a:ext cx="2357454" cy="2428892"/>
          </a:xfrm>
          <a:prstGeom prst="rect">
            <a:avLst/>
          </a:prstGeom>
          <a:noFill/>
        </p:spPr>
      </p:pic>
      <p:pic>
        <p:nvPicPr>
          <p:cNvPr id="11271" name="Picture 7" descr="D:\Фоточки\фотопарат\P107042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43570" y="3429000"/>
            <a:ext cx="2786082" cy="25717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0" dirty="0" smtClean="0">
                <a:solidFill>
                  <a:srgbClr val="0070C0"/>
                </a:solidFill>
              </a:rPr>
              <a:t> Аппликация « Мы парикмахеры»</a:t>
            </a:r>
            <a:endParaRPr lang="ru-RU" b="0" dirty="0">
              <a:solidFill>
                <a:srgbClr val="0070C0"/>
              </a:solidFill>
            </a:endParaRPr>
          </a:p>
        </p:txBody>
      </p:sp>
      <p:pic>
        <p:nvPicPr>
          <p:cNvPr id="12290" name="Picture 2" descr="D:\Фоточки\фотопарат\P10704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714356"/>
            <a:ext cx="7000924" cy="41434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b="0" dirty="0" smtClean="0">
                <a:solidFill>
                  <a:srgbClr val="00B050"/>
                </a:solidFill>
              </a:rPr>
              <a:t>Работы из ниток и ткани</a:t>
            </a:r>
            <a:endParaRPr lang="ru-RU" b="0" dirty="0">
              <a:solidFill>
                <a:srgbClr val="00B050"/>
              </a:solidFill>
            </a:endParaRPr>
          </a:p>
        </p:txBody>
      </p:sp>
      <p:pic>
        <p:nvPicPr>
          <p:cNvPr id="14338" name="Picture 2" descr="G:\DCIM\109_PANA\P10902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428604"/>
            <a:ext cx="8001056" cy="44291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0" dirty="0" smtClean="0">
                <a:solidFill>
                  <a:srgbClr val="00B050"/>
                </a:solidFill>
              </a:rPr>
              <a:t>Украшение варежки и шапки</a:t>
            </a:r>
            <a:endParaRPr lang="ru-RU" b="0" dirty="0">
              <a:solidFill>
                <a:srgbClr val="00B050"/>
              </a:solidFill>
            </a:endParaRPr>
          </a:p>
        </p:txBody>
      </p:sp>
      <p:pic>
        <p:nvPicPr>
          <p:cNvPr id="15362" name="Picture 2" descr="G:\DCIM\109_PANA\P10902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642918"/>
            <a:ext cx="7286676" cy="42148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0" dirty="0" smtClean="0">
                <a:solidFill>
                  <a:srgbClr val="7030A0"/>
                </a:solidFill>
              </a:rPr>
              <a:t>Выставка рисунков.</a:t>
            </a:r>
            <a:endParaRPr lang="ru-RU" b="0" dirty="0">
              <a:solidFill>
                <a:srgbClr val="7030A0"/>
              </a:solidFill>
            </a:endParaRPr>
          </a:p>
        </p:txBody>
      </p:sp>
      <p:pic>
        <p:nvPicPr>
          <p:cNvPr id="16387" name="Picture 3" descr="G:\DCIM\109_PANA\P10902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571480"/>
            <a:ext cx="7643866" cy="44291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0" dirty="0" smtClean="0">
                <a:solidFill>
                  <a:srgbClr val="7030A0"/>
                </a:solidFill>
              </a:rPr>
              <a:t> Ладошки, </a:t>
            </a:r>
            <a:r>
              <a:rPr lang="ru-RU" b="0" dirty="0" err="1" smtClean="0">
                <a:solidFill>
                  <a:srgbClr val="7030A0"/>
                </a:solidFill>
              </a:rPr>
              <a:t>пальчики,ступни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7410" name="Picture 2" descr="Картинки по запросу рисунки детей с помощью ладошек и пальчико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571480"/>
            <a:ext cx="3214710" cy="2000264"/>
          </a:xfrm>
          <a:prstGeom prst="rect">
            <a:avLst/>
          </a:prstGeom>
          <a:noFill/>
        </p:spPr>
      </p:pic>
      <p:pic>
        <p:nvPicPr>
          <p:cNvPr id="17412" name="Picture 4" descr="Картинки по запросу рисунки детей с помощью ладошек и пальчиков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571481"/>
            <a:ext cx="3571900" cy="1857388"/>
          </a:xfrm>
          <a:prstGeom prst="rect">
            <a:avLst/>
          </a:prstGeom>
          <a:noFill/>
        </p:spPr>
      </p:pic>
      <p:pic>
        <p:nvPicPr>
          <p:cNvPr id="17414" name="Picture 6" descr="Картинки по запросу рисунки детей с помощью ладошек и пальчиков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2643182"/>
            <a:ext cx="2214578" cy="2000264"/>
          </a:xfrm>
          <a:prstGeom prst="rect">
            <a:avLst/>
          </a:prstGeom>
          <a:noFill/>
        </p:spPr>
      </p:pic>
      <p:pic>
        <p:nvPicPr>
          <p:cNvPr id="17416" name="Picture 8" descr="Похожее изображение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86050" y="2643182"/>
            <a:ext cx="2143140" cy="2195498"/>
          </a:xfrm>
          <a:prstGeom prst="rect">
            <a:avLst/>
          </a:prstGeom>
          <a:noFill/>
        </p:spPr>
      </p:pic>
      <p:pic>
        <p:nvPicPr>
          <p:cNvPr id="17418" name="Picture 10" descr="Похожее изображение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29256" y="2643182"/>
            <a:ext cx="2357454" cy="22860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0" dirty="0" smtClean="0"/>
              <a:t> </a:t>
            </a:r>
            <a:r>
              <a:rPr lang="ru-RU" b="0" dirty="0" err="1" smtClean="0">
                <a:solidFill>
                  <a:srgbClr val="002060"/>
                </a:solidFill>
              </a:rPr>
              <a:t>Пластилин,глина</a:t>
            </a:r>
            <a:r>
              <a:rPr lang="ru-RU" b="0" dirty="0" smtClean="0">
                <a:solidFill>
                  <a:srgbClr val="002060"/>
                </a:solidFill>
              </a:rPr>
              <a:t>, манка, </a:t>
            </a:r>
            <a:r>
              <a:rPr lang="ru-RU" b="0" dirty="0" smtClean="0">
                <a:solidFill>
                  <a:srgbClr val="002060"/>
                </a:solidFill>
              </a:rPr>
              <a:t>б</a:t>
            </a:r>
            <a:r>
              <a:rPr lang="ru-RU" b="0" dirty="0" smtClean="0">
                <a:solidFill>
                  <a:srgbClr val="002060"/>
                </a:solidFill>
              </a:rPr>
              <a:t>умага.</a:t>
            </a:r>
            <a:endParaRPr lang="ru-RU" b="0" dirty="0">
              <a:solidFill>
                <a:srgbClr val="002060"/>
              </a:solidFill>
            </a:endParaRPr>
          </a:p>
        </p:txBody>
      </p:sp>
      <p:pic>
        <p:nvPicPr>
          <p:cNvPr id="35842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571481"/>
            <a:ext cx="3571900" cy="2143140"/>
          </a:xfrm>
          <a:prstGeom prst="rect">
            <a:avLst/>
          </a:prstGeom>
          <a:noFill/>
        </p:spPr>
      </p:pic>
      <p:pic>
        <p:nvPicPr>
          <p:cNvPr id="35844" name="Picture 4" descr="Похожее изображени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571480"/>
            <a:ext cx="1928826" cy="2357454"/>
          </a:xfrm>
          <a:prstGeom prst="rect">
            <a:avLst/>
          </a:prstGeom>
          <a:noFill/>
        </p:spPr>
      </p:pic>
      <p:pic>
        <p:nvPicPr>
          <p:cNvPr id="35846" name="Picture 6" descr="Похожее изображение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8662" y="3000372"/>
            <a:ext cx="3357586" cy="1952612"/>
          </a:xfrm>
          <a:prstGeom prst="rect">
            <a:avLst/>
          </a:prstGeom>
          <a:noFill/>
        </p:spPr>
      </p:pic>
      <p:pic>
        <p:nvPicPr>
          <p:cNvPr id="35848" name="Picture 8" descr="Похожее изображение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6314" y="3071810"/>
            <a:ext cx="2857520" cy="1857388"/>
          </a:xfrm>
          <a:prstGeom prst="rect">
            <a:avLst/>
          </a:prstGeom>
          <a:noFill/>
        </p:spPr>
      </p:pic>
      <p:pic>
        <p:nvPicPr>
          <p:cNvPr id="35850" name="Picture 10" descr="Похожее изображение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00760" y="642918"/>
            <a:ext cx="2500330" cy="22860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Портреты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6500826" y="642918"/>
            <a:ext cx="2240280" cy="1252526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рисунке были использованы :</a:t>
            </a:r>
          </a:p>
          <a:p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ветные карандаши, гуашь.</a:t>
            </a:r>
            <a:endParaRPr lang="ru-RU" sz="2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G:\DCIM\109_PANA\P1090165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138" b="1138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286388"/>
            <a:ext cx="7898128" cy="928694"/>
          </a:xfrm>
        </p:spPr>
        <p:txBody>
          <a:bodyPr/>
          <a:lstStyle/>
          <a:p>
            <a:r>
              <a:rPr lang="ru-RU" b="0" dirty="0" smtClean="0">
                <a:solidFill>
                  <a:srgbClr val="002060"/>
                </a:solidFill>
              </a:rPr>
              <a:t>Орнамент, трафарет</a:t>
            </a:r>
            <a:endParaRPr lang="ru-RU" b="0" dirty="0">
              <a:solidFill>
                <a:srgbClr val="002060"/>
              </a:solidFill>
            </a:endParaRPr>
          </a:p>
        </p:txBody>
      </p:sp>
      <p:pic>
        <p:nvPicPr>
          <p:cNvPr id="36866" name="Picture 2" descr="Картинки по запросу рисунок детьми орнамент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714356"/>
            <a:ext cx="3071834" cy="3357586"/>
          </a:xfrm>
          <a:prstGeom prst="rect">
            <a:avLst/>
          </a:prstGeom>
          <a:noFill/>
        </p:spPr>
      </p:pic>
      <p:pic>
        <p:nvPicPr>
          <p:cNvPr id="36868" name="Picture 4" descr="Картинки по запросу рисунок детьми трафаретам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1643050"/>
            <a:ext cx="3714776" cy="30003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5286388"/>
            <a:ext cx="8183880" cy="750762"/>
          </a:xfrm>
        </p:spPr>
        <p:txBody>
          <a:bodyPr>
            <a:normAutofit/>
          </a:bodyPr>
          <a:lstStyle/>
          <a:p>
            <a:r>
              <a:rPr lang="ru-RU" b="0" dirty="0" smtClean="0">
                <a:solidFill>
                  <a:srgbClr val="FF0000"/>
                </a:solidFill>
              </a:rPr>
              <a:t>Аппликация и рисунки нитками</a:t>
            </a:r>
            <a:endParaRPr lang="ru-RU" b="0" dirty="0">
              <a:solidFill>
                <a:srgbClr val="FF0000"/>
              </a:solidFill>
            </a:endParaRPr>
          </a:p>
        </p:txBody>
      </p:sp>
      <p:pic>
        <p:nvPicPr>
          <p:cNvPr id="37890" name="Picture 2" descr="Картинки по запросу рисунок детей с помощью ниток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642918"/>
            <a:ext cx="3643338" cy="2214578"/>
          </a:xfrm>
          <a:prstGeom prst="rect">
            <a:avLst/>
          </a:prstGeom>
          <a:noFill/>
        </p:spPr>
      </p:pic>
      <p:pic>
        <p:nvPicPr>
          <p:cNvPr id="37891" name="Picture 3" descr="G:\DCIM\109_PANA\P10903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857232"/>
            <a:ext cx="3714776" cy="2214578"/>
          </a:xfrm>
          <a:prstGeom prst="rect">
            <a:avLst/>
          </a:prstGeom>
          <a:noFill/>
        </p:spPr>
      </p:pic>
      <p:pic>
        <p:nvPicPr>
          <p:cNvPr id="37893" name="Picture 5" descr="Похожее изображени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3071810"/>
            <a:ext cx="2487599" cy="2214578"/>
          </a:xfrm>
          <a:prstGeom prst="rect">
            <a:avLst/>
          </a:prstGeom>
          <a:noFill/>
        </p:spPr>
      </p:pic>
      <p:pic>
        <p:nvPicPr>
          <p:cNvPr id="37895" name="Picture 7" descr="Похожее изображение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14678" y="3214686"/>
            <a:ext cx="2286016" cy="1914517"/>
          </a:xfrm>
          <a:prstGeom prst="rect">
            <a:avLst/>
          </a:prstGeom>
          <a:noFill/>
        </p:spPr>
      </p:pic>
      <p:pic>
        <p:nvPicPr>
          <p:cNvPr id="37897" name="Picture 9" descr="Картинки по запросу рисунок детей с помощью ниток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857884" y="3214686"/>
            <a:ext cx="2500330" cy="17145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900igr.net/datas/doshkolnoe-obrazovanie/Detskoe-khudozhestvennoe-tvorchestvo/0016-016-Spasibo-za-vnimani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290"/>
            <a:ext cx="8286808" cy="60722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00694" y="571480"/>
            <a:ext cx="2971800" cy="1252526"/>
          </a:xfrm>
        </p:spPr>
        <p:txBody>
          <a:bodyPr>
            <a:noAutofit/>
          </a:bodyPr>
          <a:lstStyle/>
          <a:p>
            <a:r>
              <a:rPr lang="ru-RU" sz="2800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Аппликация</a:t>
            </a:r>
            <a:br>
              <a:rPr lang="ru-RU" sz="2800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«Открытка для     мамы»</a:t>
            </a:r>
            <a:endParaRPr lang="ru-RU" sz="2800" b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857364"/>
            <a:ext cx="2971800" cy="1928826"/>
          </a:xfrm>
        </p:spPr>
        <p:txBody>
          <a:bodyPr/>
          <a:lstStyle/>
          <a:p>
            <a:r>
              <a:rPr lang="ru-RU" dirty="0" smtClean="0"/>
              <a:t>Работа сделана с помощью следующих материалов:</a:t>
            </a:r>
          </a:p>
          <a:p>
            <a:r>
              <a:rPr lang="ru-RU" dirty="0" smtClean="0"/>
              <a:t>1.Картон</a:t>
            </a:r>
          </a:p>
          <a:p>
            <a:r>
              <a:rPr lang="ru-RU" dirty="0" smtClean="0"/>
              <a:t>2.Бумажная салфетка</a:t>
            </a:r>
          </a:p>
          <a:p>
            <a:r>
              <a:rPr lang="ru-RU" dirty="0" smtClean="0"/>
              <a:t>3.Тряпичная салфетка</a:t>
            </a:r>
          </a:p>
          <a:p>
            <a:r>
              <a:rPr lang="ru-RU" dirty="0" smtClean="0"/>
              <a:t>4. Цветной скотч</a:t>
            </a:r>
            <a:endParaRPr lang="ru-RU" dirty="0"/>
          </a:p>
        </p:txBody>
      </p:sp>
      <p:pic>
        <p:nvPicPr>
          <p:cNvPr id="2050" name="Picture 2" descr="G:\DCIM\109_PANA\P109017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928670"/>
            <a:ext cx="4625975" cy="45720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dirty="0" smtClean="0">
                <a:solidFill>
                  <a:srgbClr val="002060"/>
                </a:solidFill>
              </a:rPr>
              <a:t>Рисунок «ЗИМА»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214942" y="1447802"/>
            <a:ext cx="3295705" cy="1552570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рисунке использовался: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Мусс для волос, гуашь, зубочистка.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G:\DCIM\109_PANA\P109027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6958" y="892867"/>
            <a:ext cx="3543300" cy="2237457"/>
          </a:xfrm>
          <a:prstGeom prst="rect">
            <a:avLst/>
          </a:prstGeom>
          <a:noFill/>
        </p:spPr>
      </p:pic>
      <p:pic>
        <p:nvPicPr>
          <p:cNvPr id="3075" name="Picture 3" descr="G:\DCIM\109_PANA\P109027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3357562"/>
            <a:ext cx="3643338" cy="22145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0" dirty="0" smtClean="0">
                <a:solidFill>
                  <a:srgbClr val="0070C0"/>
                </a:solidFill>
              </a:rPr>
              <a:t>«В зимнем лесу»</a:t>
            </a:r>
            <a:endParaRPr lang="ru-RU" b="0" dirty="0">
              <a:solidFill>
                <a:srgbClr val="0070C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2409826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рисунке использовался: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ель после бритья, гуашь.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G:\DCIM\109_PANA\P109027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785794"/>
            <a:ext cx="4816503" cy="48577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139540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Рисование методом отпечатывания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715008" y="5072074"/>
            <a:ext cx="2971800" cy="581840"/>
          </a:xfrm>
        </p:spPr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«ЗИМА»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5122" name="Picture 2" descr="G:\DCIM\109_PANA\P109027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571480"/>
            <a:ext cx="3500462" cy="2384033"/>
          </a:xfrm>
          <a:prstGeom prst="rect">
            <a:avLst/>
          </a:prstGeom>
          <a:noFill/>
        </p:spPr>
      </p:pic>
      <p:pic>
        <p:nvPicPr>
          <p:cNvPr id="5123" name="Picture 3" descr="G:\DCIM\109_PANA\P10902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3214686"/>
            <a:ext cx="3786214" cy="25717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Рисование с помощью зубной пасты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G:\DCIM\109_PANA\P109028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7" y="571480"/>
            <a:ext cx="2428891" cy="1643073"/>
          </a:xfrm>
          <a:prstGeom prst="rect">
            <a:avLst/>
          </a:prstGeom>
          <a:noFill/>
        </p:spPr>
      </p:pic>
      <p:pic>
        <p:nvPicPr>
          <p:cNvPr id="6147" name="Picture 3" descr="G:\DCIM\109_PANA\P109028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08" y="2143116"/>
            <a:ext cx="2286016" cy="2786082"/>
          </a:xfrm>
          <a:prstGeom prst="rect">
            <a:avLst/>
          </a:prstGeom>
          <a:noFill/>
        </p:spPr>
      </p:pic>
      <p:pic>
        <p:nvPicPr>
          <p:cNvPr id="6148" name="Picture 4" descr="G:\DCIM\109_PANA\P109028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500042"/>
            <a:ext cx="1958990" cy="1714512"/>
          </a:xfrm>
          <a:prstGeom prst="rect">
            <a:avLst/>
          </a:prstGeom>
          <a:noFill/>
        </p:spPr>
      </p:pic>
      <p:pic>
        <p:nvPicPr>
          <p:cNvPr id="6149" name="Picture 5" descr="G:\DCIM\109_PANA\P109028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14942" y="2357430"/>
            <a:ext cx="3214710" cy="25003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Рисунки на снегу.</a:t>
            </a:r>
            <a:endParaRPr lang="ru-RU" sz="32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G:\DCIM\109_PANA\P109028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" y="642918"/>
            <a:ext cx="3128956" cy="1928825"/>
          </a:xfrm>
          <a:prstGeom prst="rect">
            <a:avLst/>
          </a:prstGeom>
          <a:noFill/>
        </p:spPr>
      </p:pic>
      <p:pic>
        <p:nvPicPr>
          <p:cNvPr id="7171" name="Picture 3" descr="G:\DCIM\109_PANA\P109028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2714620"/>
            <a:ext cx="3357586" cy="2071702"/>
          </a:xfrm>
          <a:prstGeom prst="rect">
            <a:avLst/>
          </a:prstGeom>
          <a:noFill/>
        </p:spPr>
      </p:pic>
      <p:pic>
        <p:nvPicPr>
          <p:cNvPr id="7172" name="Picture 4" descr="G:\DCIM\109_PANA\P109029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56150" y="1250950"/>
            <a:ext cx="3930650" cy="29479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b="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Рисунки на асфальте (мелом)</a:t>
            </a:r>
            <a:endParaRPr lang="ru-RU" b="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D:\Фоточки\дс\P105078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5" y="571481"/>
            <a:ext cx="3571900" cy="2571768"/>
          </a:xfrm>
          <a:prstGeom prst="rect">
            <a:avLst/>
          </a:prstGeom>
          <a:noFill/>
        </p:spPr>
      </p:pic>
      <p:pic>
        <p:nvPicPr>
          <p:cNvPr id="8195" name="Picture 3" descr="D:\Фоточки\дс\P105078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4" y="1785926"/>
            <a:ext cx="4000528" cy="30003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195</TotalTime>
  <Words>159</Words>
  <Application>Microsoft Office PowerPoint</Application>
  <PresentationFormat>Экран (4:3)</PresentationFormat>
  <Paragraphs>36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Аспект</vt:lpstr>
      <vt:lpstr> Презентация на тему: «Художественно-эстетическое развитие в ДОУ» (из опыта работы воспитателя)</vt:lpstr>
      <vt:lpstr>Портреты</vt:lpstr>
      <vt:lpstr>Аппликация «Открытка для     мамы»</vt:lpstr>
      <vt:lpstr> Рисунок «ЗИМА»</vt:lpstr>
      <vt:lpstr>«В зимнем лесу»</vt:lpstr>
      <vt:lpstr>Рисование методом отпечатывания </vt:lpstr>
      <vt:lpstr> Рисование с помощью зубной пасты</vt:lpstr>
      <vt:lpstr>Рисунки на снегу.</vt:lpstr>
      <vt:lpstr> Рисунки на асфальте (мелом)</vt:lpstr>
      <vt:lpstr> Рисунки с элементами аппликации</vt:lpstr>
      <vt:lpstr>Выставка работ на тему : « Моя малая Родина»</vt:lpstr>
      <vt:lpstr>Слайд 12</vt:lpstr>
      <vt:lpstr>Слайд 13</vt:lpstr>
      <vt:lpstr> Аппликация « Мы парикмахеры»</vt:lpstr>
      <vt:lpstr> Работы из ниток и ткани</vt:lpstr>
      <vt:lpstr>Украшение варежки и шапки</vt:lpstr>
      <vt:lpstr>Выставка рисунков.</vt:lpstr>
      <vt:lpstr> Ладошки, пальчики,ступни.</vt:lpstr>
      <vt:lpstr> Пластилин,глина, манка, бумага.</vt:lpstr>
      <vt:lpstr>Орнамент, трафарет</vt:lpstr>
      <vt:lpstr>Аппликация и рисунки нитками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тему: «Художественно-эстетическое развитие в ДОУ» (из опыта работы воспитателя)</dc:title>
  <dc:creator>user</dc:creator>
  <cp:lastModifiedBy>user</cp:lastModifiedBy>
  <cp:revision>20</cp:revision>
  <dcterms:created xsi:type="dcterms:W3CDTF">2017-12-08T16:54:55Z</dcterms:created>
  <dcterms:modified xsi:type="dcterms:W3CDTF">2017-12-08T20:10:52Z</dcterms:modified>
</cp:coreProperties>
</file>